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
  </p:notesMasterIdLst>
  <p:sldIdLst>
    <p:sldId id="288" r:id="rId2"/>
    <p:sldId id="260"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1" autoAdjust="0"/>
    <p:restoredTop sz="94660"/>
  </p:normalViewPr>
  <p:slideViewPr>
    <p:cSldViewPr snapToGrid="0">
      <p:cViewPr varScale="1">
        <p:scale>
          <a:sx n="60" d="100"/>
          <a:sy n="60" d="100"/>
        </p:scale>
        <p:origin x="96" y="10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F422AF-18FB-49B4-ADA0-F178BF940893}" type="datetimeFigureOut">
              <a:rPr lang="en-US" smtClean="0"/>
              <a:t>10/25/2024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30A22C-E22D-41FC-AE24-D7AB4802A662}" type="slidenum">
              <a:rPr lang="en-US" smtClean="0"/>
              <a:t>‹#›</a:t>
            </a:fld>
            <a:endParaRPr lang="en-US"/>
          </a:p>
        </p:txBody>
      </p:sp>
    </p:spTree>
    <p:extLst>
      <p:ext uri="{BB962C8B-B14F-4D97-AF65-F5344CB8AC3E}">
        <p14:creationId xmlns:p14="http://schemas.microsoft.com/office/powerpoint/2010/main" val="1281347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project I want to present is the Drone project I did in Aerial Robotics course last semester. This was a team competition that consisted of three people per team. The goal was to create an algorithm for the drone that would find the fastest routes to targets. The targets were balloons placed on a field, which you will see soon. And the drone had to pop the balloons by flying through them to confirm that it reached the targets. There were also imaginary obstacles that the drone had to go </a:t>
            </a:r>
            <a:r>
              <a:rPr lang="en-US" dirty="0" err="1"/>
              <a:t>around,and</a:t>
            </a:r>
            <a:r>
              <a:rPr lang="en-US" dirty="0"/>
              <a:t> lastly the algorithm should have worked both in a simulation environment and in real life.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for the competition, each team would timed on how fast it pops two ballons from a designated starting point and returns to another </a:t>
            </a:r>
            <a:r>
              <a:rPr lang="en-US" dirty="0" err="1"/>
              <a:t>desginated</a:t>
            </a:r>
            <a:r>
              <a:rPr lang="en-US" dirty="0"/>
              <a:t> end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you see a picture of the drone, or the quadrotor that we implemented our algorithm on.  Here is a picture of my proud teammates!</a:t>
            </a:r>
          </a:p>
          <a:p>
            <a:endParaRPr lang="en-US" dirty="0"/>
          </a:p>
          <a:p>
            <a:r>
              <a:rPr lang="en-US" dirty="0"/>
              <a:t>For spoilers, We were one of the two teams that successfully flew the </a:t>
            </a:r>
            <a:r>
              <a:rPr lang="en-US" dirty="0" err="1"/>
              <a:t>dorne</a:t>
            </a:r>
            <a:r>
              <a:rPr lang="en-US" dirty="0"/>
              <a:t> in real life and ended up placing 2</a:t>
            </a:r>
            <a:r>
              <a:rPr lang="en-US" baseline="30000" dirty="0"/>
              <a:t>nd</a:t>
            </a:r>
            <a:r>
              <a:rPr lang="en-US" dirty="0"/>
              <a:t> in the competition.</a:t>
            </a:r>
          </a:p>
          <a:p>
            <a:endParaRPr lang="en-US" dirty="0"/>
          </a:p>
          <a:p>
            <a:r>
              <a:rPr lang="en-US" dirty="0"/>
              <a:t>Before I begin explaining my work, I will start by showing the result of my team’s work together!</a:t>
            </a:r>
          </a:p>
        </p:txBody>
      </p:sp>
      <p:sp>
        <p:nvSpPr>
          <p:cNvPr id="4" name="Slide Number Placeholder 3"/>
          <p:cNvSpPr>
            <a:spLocks noGrp="1"/>
          </p:cNvSpPr>
          <p:nvPr>
            <p:ph type="sldNum" sz="quarter" idx="5"/>
          </p:nvPr>
        </p:nvSpPr>
        <p:spPr/>
        <p:txBody>
          <a:bodyPr/>
          <a:lstStyle/>
          <a:p>
            <a:fld id="{DE54F22B-1B02-4873-9C88-FE93B1047223}" type="slidenum">
              <a:rPr lang="en-US" smtClean="0"/>
              <a:t>2</a:t>
            </a:fld>
            <a:endParaRPr lang="en-US"/>
          </a:p>
        </p:txBody>
      </p:sp>
    </p:spTree>
    <p:extLst>
      <p:ext uri="{BB962C8B-B14F-4D97-AF65-F5344CB8AC3E}">
        <p14:creationId xmlns:p14="http://schemas.microsoft.com/office/powerpoint/2010/main" val="2025571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BF761-EBC3-905F-E71C-9E48E5DEAC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F8876-C547-BCBB-36B4-4DDC1A6905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1BD60E-0A02-E0C5-EDD1-53CA17316171}"/>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5" name="Footer Placeholder 4">
            <a:extLst>
              <a:ext uri="{FF2B5EF4-FFF2-40B4-BE49-F238E27FC236}">
                <a16:creationId xmlns:a16="http://schemas.microsoft.com/office/drawing/2014/main" id="{8411B80C-316B-069D-3096-84F7F4FEE5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45D27B-8E9A-796F-6997-49645B0B5A7E}"/>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8265637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AA5C3-5252-CE6B-FC8C-1BC255FB22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098C8D-7746-1BA1-9507-7A45252B15B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CE3B0-B20B-F106-8C87-97495A324E13}"/>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5" name="Footer Placeholder 4">
            <a:extLst>
              <a:ext uri="{FF2B5EF4-FFF2-40B4-BE49-F238E27FC236}">
                <a16:creationId xmlns:a16="http://schemas.microsoft.com/office/drawing/2014/main" id="{517E0062-8F55-2474-F3A0-7A86F100DB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D19FCC-F27C-8909-F87F-C8BCF4EFE386}"/>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672295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F361D6-217E-D840-DF00-FE496B0295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A5D0512-A1BE-DE28-AA80-05CEF27768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DAAFBD-C5F1-CB5B-403F-FFDAF91DEEC5}"/>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5" name="Footer Placeholder 4">
            <a:extLst>
              <a:ext uri="{FF2B5EF4-FFF2-40B4-BE49-F238E27FC236}">
                <a16:creationId xmlns:a16="http://schemas.microsoft.com/office/drawing/2014/main" id="{36C6ED67-4447-36F2-A7C2-286ED3A2AE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386DC-A042-A685-32E4-E848CE5EF8FD}"/>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851348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2DD6D-7740-5313-9473-8C3E262D46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D3EFF4-563A-8212-126E-0E7CC7A9F6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F6D64-97E6-5DEC-8885-DA860BB15DBB}"/>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5" name="Footer Placeholder 4">
            <a:extLst>
              <a:ext uri="{FF2B5EF4-FFF2-40B4-BE49-F238E27FC236}">
                <a16:creationId xmlns:a16="http://schemas.microsoft.com/office/drawing/2014/main" id="{B33B6E34-6B45-8815-15E9-60BC553249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1865D7-BE0F-5F90-DA70-7E3491DEB90B}"/>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2361016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A3D05-9919-8B29-2BB9-82685E866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8F273F-25EB-0EB0-8223-2CEC7A1ECC0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677C83-8A59-F5B4-8FBD-61E509A2D1C7}"/>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5" name="Footer Placeholder 4">
            <a:extLst>
              <a:ext uri="{FF2B5EF4-FFF2-40B4-BE49-F238E27FC236}">
                <a16:creationId xmlns:a16="http://schemas.microsoft.com/office/drawing/2014/main" id="{56098D10-DB09-BDAC-6440-8786F46165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4173AC-A567-68B5-5259-4536265847FC}"/>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282058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11947-B7E4-958E-AE04-5091362207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F3C751-29A5-5100-658F-D6B7017160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E3DFAB-17BC-15B9-0F29-9462F6D4D9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778158-DECD-6A16-6B37-84E4FCBCFA29}"/>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6" name="Footer Placeholder 5">
            <a:extLst>
              <a:ext uri="{FF2B5EF4-FFF2-40B4-BE49-F238E27FC236}">
                <a16:creationId xmlns:a16="http://schemas.microsoft.com/office/drawing/2014/main" id="{BC783D31-15BE-1AEE-1EC8-078B17E576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B5A8AF-24B1-7935-9B8F-3B2383EF416E}"/>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2400734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BF48F-DB93-D794-8BEA-ED994F28C1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1BA02E-087A-5F87-69F8-22516D08FA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5AF8631-714C-C763-19B5-E9CAD968A7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0E4ADAC-5033-128D-03D4-2362A090DB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D8A2C1-AD33-8D74-A0F2-45388F20D7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ACD6A4-9DC7-93DE-FF1E-5E755E0821CC}"/>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8" name="Footer Placeholder 7">
            <a:extLst>
              <a:ext uri="{FF2B5EF4-FFF2-40B4-BE49-F238E27FC236}">
                <a16:creationId xmlns:a16="http://schemas.microsoft.com/office/drawing/2014/main" id="{371A13E4-8AC5-90CC-05DF-118D7D0487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F6135E9-5A8A-1E99-BE96-038A81E0D1D5}"/>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969886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C0B72-008A-C833-EAEB-A61B2436775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E8FB04-3676-962B-64EC-8AC8983C27E9}"/>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4" name="Footer Placeholder 3">
            <a:extLst>
              <a:ext uri="{FF2B5EF4-FFF2-40B4-BE49-F238E27FC236}">
                <a16:creationId xmlns:a16="http://schemas.microsoft.com/office/drawing/2014/main" id="{B3E4B6E3-C71F-232C-0286-3531716541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16D926B-4A28-C148-9A07-E7CAF11AA491}"/>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774433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E3EA0-4825-BF75-0C6E-96270C27E044}"/>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3" name="Footer Placeholder 2">
            <a:extLst>
              <a:ext uri="{FF2B5EF4-FFF2-40B4-BE49-F238E27FC236}">
                <a16:creationId xmlns:a16="http://schemas.microsoft.com/office/drawing/2014/main" id="{D8420D05-79AC-094C-CA9E-3C85A6E2152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07AEE2-5170-AB19-5F67-FA9B46ED8C1B}"/>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3655450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1B451-A51A-BE15-6691-7D1C7CCDC3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D6DC9BF-CD70-AD3C-3FC0-FAC8BFCB02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3892ED-9FA6-2898-5240-560F36477F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010155-E5F5-FE42-0C16-2262A3DFEB7B}"/>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6" name="Footer Placeholder 5">
            <a:extLst>
              <a:ext uri="{FF2B5EF4-FFF2-40B4-BE49-F238E27FC236}">
                <a16:creationId xmlns:a16="http://schemas.microsoft.com/office/drawing/2014/main" id="{55808976-868D-111C-47FA-636D9272AD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52E53E-4DCA-A6E7-EFE4-14A9CCFBF681}"/>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3793943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9EE-F094-D9AF-8775-4A9D0A0229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B97F5C-75E5-7738-B02B-439F36138D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77854B-2010-F919-8617-522D890A1D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CCB628-E424-A261-62E8-C53525207D94}"/>
              </a:ext>
            </a:extLst>
          </p:cNvPr>
          <p:cNvSpPr>
            <a:spLocks noGrp="1"/>
          </p:cNvSpPr>
          <p:nvPr>
            <p:ph type="dt" sz="half" idx="10"/>
          </p:nvPr>
        </p:nvSpPr>
        <p:spPr/>
        <p:txBody>
          <a:bodyPr/>
          <a:lstStyle/>
          <a:p>
            <a:fld id="{20899674-BA22-44C0-BE42-D9E5102CA1B2}" type="datetimeFigureOut">
              <a:rPr lang="en-US" smtClean="0"/>
              <a:t>10/25/2024</a:t>
            </a:fld>
            <a:endParaRPr lang="en-US"/>
          </a:p>
        </p:txBody>
      </p:sp>
      <p:sp>
        <p:nvSpPr>
          <p:cNvPr id="6" name="Footer Placeholder 5">
            <a:extLst>
              <a:ext uri="{FF2B5EF4-FFF2-40B4-BE49-F238E27FC236}">
                <a16:creationId xmlns:a16="http://schemas.microsoft.com/office/drawing/2014/main" id="{1221B655-833E-E4FD-279F-580FA20A9C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801B3E-B42E-6379-BBDA-353C30B4BC51}"/>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337091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235C83-0734-7B3C-89A9-1FA6ED027D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E4128C-2182-C736-7815-971B24BDFE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4A4BA6-9825-C3E3-C198-77E2B810C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899674-BA22-44C0-BE42-D9E5102CA1B2}" type="datetimeFigureOut">
              <a:rPr lang="en-US" smtClean="0"/>
              <a:t>10/25/2024</a:t>
            </a:fld>
            <a:endParaRPr lang="en-US"/>
          </a:p>
        </p:txBody>
      </p:sp>
      <p:sp>
        <p:nvSpPr>
          <p:cNvPr id="5" name="Footer Placeholder 4">
            <a:extLst>
              <a:ext uri="{FF2B5EF4-FFF2-40B4-BE49-F238E27FC236}">
                <a16:creationId xmlns:a16="http://schemas.microsoft.com/office/drawing/2014/main" id="{B5AED617-BBCA-B160-434F-44E993C11C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B257B3D-E17B-2D1C-BD88-B2F04FC3FD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E35F0E8-0BBD-47CC-9B2F-E96FE0320FD1}" type="slidenum">
              <a:rPr lang="en-US" smtClean="0"/>
              <a:t>‹#›</a:t>
            </a:fld>
            <a:endParaRPr lang="en-US"/>
          </a:p>
        </p:txBody>
      </p:sp>
    </p:spTree>
    <p:extLst>
      <p:ext uri="{BB962C8B-B14F-4D97-AF65-F5344CB8AC3E}">
        <p14:creationId xmlns:p14="http://schemas.microsoft.com/office/powerpoint/2010/main" val="2493411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ACEDB-8592-BBE5-08E1-D8190DF7CF47}"/>
              </a:ext>
            </a:extLst>
          </p:cNvPr>
          <p:cNvSpPr>
            <a:spLocks noGrp="1"/>
          </p:cNvSpPr>
          <p:nvPr>
            <p:ph type="ctrTitle"/>
          </p:nvPr>
        </p:nvSpPr>
        <p:spPr>
          <a:xfrm>
            <a:off x="838199" y="1093788"/>
            <a:ext cx="10506455" cy="2967208"/>
          </a:xfrm>
        </p:spPr>
        <p:txBody>
          <a:bodyPr>
            <a:normAutofit/>
          </a:bodyPr>
          <a:lstStyle/>
          <a:p>
            <a:pPr algn="l"/>
            <a:r>
              <a:rPr lang="en-US" sz="8000" dirty="0"/>
              <a:t>Project</a:t>
            </a:r>
          </a:p>
        </p:txBody>
      </p:sp>
      <p:sp>
        <p:nvSpPr>
          <p:cNvPr id="3" name="Subtitle 2">
            <a:extLst>
              <a:ext uri="{FF2B5EF4-FFF2-40B4-BE49-F238E27FC236}">
                <a16:creationId xmlns:a16="http://schemas.microsoft.com/office/drawing/2014/main" id="{F7DABB52-2B62-2302-37DC-A933A32A9665}"/>
              </a:ext>
            </a:extLst>
          </p:cNvPr>
          <p:cNvSpPr>
            <a:spLocks noGrp="1"/>
          </p:cNvSpPr>
          <p:nvPr>
            <p:ph type="subTitle" idx="1"/>
          </p:nvPr>
        </p:nvSpPr>
        <p:spPr>
          <a:xfrm>
            <a:off x="7400924" y="4619624"/>
            <a:ext cx="3946779" cy="1038225"/>
          </a:xfrm>
        </p:spPr>
        <p:txBody>
          <a:bodyPr>
            <a:normAutofit/>
          </a:bodyPr>
          <a:lstStyle/>
          <a:p>
            <a:pPr algn="r"/>
            <a:r>
              <a:rPr kumimoji="0" lang="en-US" b="0" i="0" u="none" strike="noStrike" kern="1200" cap="none" spc="0" normalizeH="0" baseline="0" noProof="0" dirty="0">
                <a:ln>
                  <a:noFill/>
                </a:ln>
                <a:effectLst/>
                <a:uLnTx/>
                <a:uFillTx/>
                <a:latin typeface="Aptos Display" panose="02110004020202020204"/>
                <a:ea typeface="+mj-ea"/>
                <a:cs typeface="+mj-cs"/>
              </a:rPr>
              <a:t>Aerial Robotics (Drone)</a:t>
            </a:r>
          </a:p>
        </p:txBody>
      </p:sp>
    </p:spTree>
    <p:extLst>
      <p:ext uri="{BB962C8B-B14F-4D97-AF65-F5344CB8AC3E}">
        <p14:creationId xmlns:p14="http://schemas.microsoft.com/office/powerpoint/2010/main" val="1592205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C2449-F659-6687-3FA7-B4FFF6482B84}"/>
              </a:ext>
            </a:extLst>
          </p:cNvPr>
          <p:cNvSpPr>
            <a:spLocks noGrp="1"/>
          </p:cNvSpPr>
          <p:nvPr>
            <p:ph type="title"/>
          </p:nvPr>
        </p:nvSpPr>
        <p:spPr/>
        <p:txBody>
          <a:bodyPr/>
          <a:lstStyle/>
          <a:p>
            <a:r>
              <a:rPr lang="en-US"/>
              <a:t>Aerial Robotics (Drone)</a:t>
            </a:r>
            <a:endParaRPr lang="en-US" dirty="0"/>
          </a:p>
        </p:txBody>
      </p:sp>
      <p:sp>
        <p:nvSpPr>
          <p:cNvPr id="3" name="Content Placeholder 2">
            <a:extLst>
              <a:ext uri="{FF2B5EF4-FFF2-40B4-BE49-F238E27FC236}">
                <a16:creationId xmlns:a16="http://schemas.microsoft.com/office/drawing/2014/main" id="{283F750E-2465-D07D-297A-D0C8FF89DDBB}"/>
              </a:ext>
            </a:extLst>
          </p:cNvPr>
          <p:cNvSpPr>
            <a:spLocks noGrp="1"/>
          </p:cNvSpPr>
          <p:nvPr>
            <p:ph idx="1"/>
          </p:nvPr>
        </p:nvSpPr>
        <p:spPr>
          <a:xfrm>
            <a:off x="838200" y="1825625"/>
            <a:ext cx="5067300" cy="4218714"/>
          </a:xfrm>
        </p:spPr>
        <p:txBody>
          <a:bodyPr>
            <a:normAutofit/>
          </a:bodyPr>
          <a:lstStyle/>
          <a:p>
            <a:r>
              <a:rPr lang="en-US" dirty="0"/>
              <a:t>2024 Spring (Last Semester)</a:t>
            </a:r>
          </a:p>
          <a:p>
            <a:r>
              <a:rPr lang="en-US" dirty="0"/>
              <a:t>Team Competition</a:t>
            </a:r>
          </a:p>
          <a:p>
            <a:r>
              <a:rPr lang="en-US" dirty="0"/>
              <a:t>Goal: </a:t>
            </a:r>
          </a:p>
          <a:p>
            <a:pPr lvl="1"/>
            <a:r>
              <a:rPr lang="en-US" dirty="0"/>
              <a:t>Create an algorithm to find the fastest routes to predetermined targets</a:t>
            </a:r>
          </a:p>
          <a:p>
            <a:pPr lvl="1"/>
            <a:r>
              <a:rPr lang="en-US" dirty="0"/>
              <a:t>The final algorithm is implemented in a high-fidelity simulation tool</a:t>
            </a:r>
          </a:p>
          <a:p>
            <a:pPr lvl="1"/>
            <a:endParaRPr lang="en-US" dirty="0"/>
          </a:p>
          <a:p>
            <a:endParaRPr lang="en-US" dirty="0"/>
          </a:p>
        </p:txBody>
      </p:sp>
      <p:pic>
        <p:nvPicPr>
          <p:cNvPr id="1026" name="Picture 2">
            <a:extLst>
              <a:ext uri="{FF2B5EF4-FFF2-40B4-BE49-F238E27FC236}">
                <a16:creationId xmlns:a16="http://schemas.microsoft.com/office/drawing/2014/main" id="{0BDF88A5-6310-5C48-AE60-6514AF5C12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2313" y="1371587"/>
            <a:ext cx="2813288" cy="210886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D9DC161-682D-5148-159F-FBE5B2DD3EA0}"/>
              </a:ext>
            </a:extLst>
          </p:cNvPr>
          <p:cNvPicPr>
            <a:picLocks noChangeAspect="1"/>
          </p:cNvPicPr>
          <p:nvPr/>
        </p:nvPicPr>
        <p:blipFill>
          <a:blip r:embed="rId4"/>
          <a:stretch>
            <a:fillRect/>
          </a:stretch>
        </p:blipFill>
        <p:spPr>
          <a:xfrm>
            <a:off x="9380177" y="1371587"/>
            <a:ext cx="2811823" cy="2108867"/>
          </a:xfrm>
          <a:prstGeom prst="rect">
            <a:avLst/>
          </a:prstGeom>
        </p:spPr>
      </p:pic>
      <p:pic>
        <p:nvPicPr>
          <p:cNvPr id="7" name="Picture 6" descr="A green and black rectangular objects&#10;&#10;Description automatically generated">
            <a:extLst>
              <a:ext uri="{FF2B5EF4-FFF2-40B4-BE49-F238E27FC236}">
                <a16:creationId xmlns:a16="http://schemas.microsoft.com/office/drawing/2014/main" id="{CAA2CA9D-71FD-8307-8EFA-F9B5E188A5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00900" y="3761770"/>
            <a:ext cx="3714673" cy="3096230"/>
          </a:xfrm>
          <a:prstGeom prst="rect">
            <a:avLst/>
          </a:prstGeom>
        </p:spPr>
      </p:pic>
      <p:sp>
        <p:nvSpPr>
          <p:cNvPr id="10" name="TextBox 9">
            <a:extLst>
              <a:ext uri="{FF2B5EF4-FFF2-40B4-BE49-F238E27FC236}">
                <a16:creationId xmlns:a16="http://schemas.microsoft.com/office/drawing/2014/main" id="{3343D602-53C3-1FE9-0F17-D99930FD76FE}"/>
              </a:ext>
            </a:extLst>
          </p:cNvPr>
          <p:cNvSpPr txBox="1"/>
          <p:nvPr/>
        </p:nvSpPr>
        <p:spPr>
          <a:xfrm>
            <a:off x="6420862" y="3405669"/>
            <a:ext cx="2836190" cy="430887"/>
          </a:xfrm>
          <a:prstGeom prst="rect">
            <a:avLst/>
          </a:prstGeom>
          <a:noFill/>
        </p:spPr>
        <p:txBody>
          <a:bodyPr wrap="square" rtlCol="0">
            <a:spAutoFit/>
          </a:bodyPr>
          <a:lstStyle/>
          <a:p>
            <a:r>
              <a:rPr lang="en-US" sz="1100" dirty="0"/>
              <a:t>Source: ASE 497W Todd E. Humphreys; University of Texas at Austin</a:t>
            </a:r>
          </a:p>
        </p:txBody>
      </p:sp>
    </p:spTree>
    <p:extLst>
      <p:ext uri="{BB962C8B-B14F-4D97-AF65-F5344CB8AC3E}">
        <p14:creationId xmlns:p14="http://schemas.microsoft.com/office/powerpoint/2010/main" val="19002264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278</Words>
  <Application>Microsoft Office PowerPoint</Application>
  <PresentationFormat>Widescreen</PresentationFormat>
  <Paragraphs>19</Paragraphs>
  <Slides>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Aptos</vt:lpstr>
      <vt:lpstr>Aptos Display</vt:lpstr>
      <vt:lpstr>Arial</vt:lpstr>
      <vt:lpstr>Office Theme</vt:lpstr>
      <vt:lpstr>Project</vt:lpstr>
      <vt:lpstr>Aerial Robotics (Drone)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Koo, Bonsuck</dc:creator>
  <cp:lastModifiedBy>Koo, Bonsuck</cp:lastModifiedBy>
  <cp:revision>4</cp:revision>
  <dcterms:created xsi:type="dcterms:W3CDTF">2024-07-24T00:57:28Z</dcterms:created>
  <dcterms:modified xsi:type="dcterms:W3CDTF">2024-10-25T20:28:00Z</dcterms:modified>
</cp:coreProperties>
</file>

<file path=docProps/thumbnail.jpeg>
</file>